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64" r:id="rId3"/>
    <p:sldId id="259" r:id="rId4"/>
    <p:sldId id="265" r:id="rId5"/>
    <p:sldId id="263" r:id="rId6"/>
    <p:sldId id="26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37" autoAdjust="0"/>
    <p:restoredTop sz="94660"/>
  </p:normalViewPr>
  <p:slideViewPr>
    <p:cSldViewPr>
      <p:cViewPr varScale="1">
        <p:scale>
          <a:sx n="110" d="100"/>
          <a:sy n="110" d="100"/>
        </p:scale>
        <p:origin x="-16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D526B-D1B1-483A-82B7-E16974C878BB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BD08D-2437-4D77-A426-93FB2A0A30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73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BD08D-2437-4D77-A426-93FB2A0A30A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648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BD08D-2437-4D77-A426-93FB2A0A30A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521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BD08D-2437-4D77-A426-93FB2A0A30A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022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95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23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25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986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708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521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869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755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7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69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38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318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3;&#1077;&#1085;&#1072;\Desktop\Once%20upon%20a%20time\082_-_Unit_8.mp3" TargetMode="Externa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8.wdp"/><Relationship Id="rId18" Type="http://schemas.microsoft.com/office/2007/relationships/hdphoto" Target="../media/hdphoto10.wdp"/><Relationship Id="rId3" Type="http://schemas.openxmlformats.org/officeDocument/2006/relationships/image" Target="../media/image14.png"/><Relationship Id="rId7" Type="http://schemas.microsoft.com/office/2007/relationships/hdphoto" Target="../media/hdphoto5.wdp"/><Relationship Id="rId12" Type="http://schemas.openxmlformats.org/officeDocument/2006/relationships/image" Target="../media/image19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microsoft.com/office/2007/relationships/hdphoto" Target="../media/hdphoto7.wdp"/><Relationship Id="rId5" Type="http://schemas.openxmlformats.org/officeDocument/2006/relationships/image" Target="../media/image15.png"/><Relationship Id="rId15" Type="http://schemas.microsoft.com/office/2007/relationships/hdphoto" Target="../media/hdphoto9.wdp"/><Relationship Id="rId10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microsoft.com/office/2007/relationships/hdphoto" Target="../media/hdphoto6.wdp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jurka.ru/wp-content/uploads/2010/10/image107.png" TargetMode="External"/><Relationship Id="rId13" Type="http://schemas.openxmlformats.org/officeDocument/2006/relationships/hyperlink" Target="http://www.grafamania.net/uploads/posts/2009-01/1232610820_bezimeni-1.jpg" TargetMode="External"/><Relationship Id="rId3" Type="http://schemas.openxmlformats.org/officeDocument/2006/relationships/hyperlink" Target="http://s16.radikal.ru/i191/0912/2c/680b6141b5ed.png" TargetMode="External"/><Relationship Id="rId7" Type="http://schemas.openxmlformats.org/officeDocument/2006/relationships/hyperlink" Target="http://pictures.ucoz.ru/_ph/2/2/374992053.gif" TargetMode="External"/><Relationship Id="rId12" Type="http://schemas.openxmlformats.org/officeDocument/2006/relationships/hyperlink" Target="http://www.ivanivanich.ru/img/disc19/5_catalog.gif" TargetMode="External"/><Relationship Id="rId2" Type="http://schemas.openxmlformats.org/officeDocument/2006/relationships/image" Target="../media/image4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123freevectors.com/wp-content/uploads/animals_big/075_black-cat-vector-l.png" TargetMode="External"/><Relationship Id="rId11" Type="http://schemas.openxmlformats.org/officeDocument/2006/relationships/hyperlink" Target="http://www.deseretnews.com/photos/midres/4187116.jpg" TargetMode="External"/><Relationship Id="rId5" Type="http://schemas.openxmlformats.org/officeDocument/2006/relationships/hyperlink" Target="http://www.clipartpal.com/_thumbs/pd/holiday/halloween/cat_moon.png" TargetMode="External"/><Relationship Id="rId15" Type="http://schemas.openxmlformats.org/officeDocument/2006/relationships/hyperlink" Target="http://smayli.ru/data/smiles/zvezdia-551.gif" TargetMode="External"/><Relationship Id="rId10" Type="http://schemas.openxmlformats.org/officeDocument/2006/relationships/hyperlink" Target="http://i1.tutcen.net/s/stupa.jpg" TargetMode="External"/><Relationship Id="rId4" Type="http://schemas.openxmlformats.org/officeDocument/2006/relationships/hyperlink" Target="http://img0.liveinternet.ru/images/attach/b/3/4/216/4216689_1191788721_2314577.jpg" TargetMode="External"/><Relationship Id="rId9" Type="http://schemas.openxmlformats.org/officeDocument/2006/relationships/hyperlink" Target="http://zooclub.ru/attach/fotogal/anima/507.gif" TargetMode="External"/><Relationship Id="rId14" Type="http://schemas.openxmlformats.org/officeDocument/2006/relationships/hyperlink" Target="http://smayli.ru/data/smiles/zvezdia-554.gif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://mmcentr.ru/blog/uploads/2010/mouse.jpg" TargetMode="External"/><Relationship Id="rId7" Type="http://schemas.openxmlformats.org/officeDocument/2006/relationships/hyperlink" Target="http://www.dkataev.ru/colour-drawing/scared-ghost.jp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totupo.ru/uploads/posts/2011-09/1315420430_mouse.jpg" TargetMode="External"/><Relationship Id="rId5" Type="http://schemas.openxmlformats.org/officeDocument/2006/relationships/hyperlink" Target="http://www.cbsnews.com/i/tim/2011/03/24/mice-000004383983_620x350.jpg" TargetMode="External"/><Relationship Id="rId4" Type="http://schemas.openxmlformats.org/officeDocument/2006/relationships/hyperlink" Target="http://elementy.ru/images/news/mouse_c57bl-6j_600.jpg" TargetMode="External"/><Relationship Id="rId9" Type="http://schemas.openxmlformats.org/officeDocument/2006/relationships/hyperlink" Target="http://animated-images.su/_ph/20/2/826010740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000" t="7824" b="901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2228850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340768"/>
            <a:ext cx="7772400" cy="1470025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Once upon a time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5934670"/>
            <a:ext cx="57980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Костылева Е.В., учитель английского языка</a:t>
            </a:r>
          </a:p>
          <a:p>
            <a:pPr algn="ctr"/>
            <a:r>
              <a:rPr lang="ru-RU" dirty="0" smtClean="0"/>
              <a:t>МБОУ СОШ №6 г. Красноуральска Свердловской области</a:t>
            </a:r>
          </a:p>
          <a:p>
            <a:pPr algn="ctr"/>
            <a:r>
              <a:rPr lang="ru-RU" dirty="0" smtClean="0"/>
              <a:t>2012г.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3933056"/>
            <a:ext cx="20104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/>
              <a:t>УМК «</a:t>
            </a:r>
            <a:r>
              <a:rPr lang="en-US" b="1" i="1" dirty="0" smtClean="0"/>
              <a:t>Millie</a:t>
            </a:r>
            <a:r>
              <a:rPr lang="ru-RU" b="1" i="1" dirty="0" smtClean="0"/>
              <a:t>»</a:t>
            </a:r>
          </a:p>
          <a:p>
            <a:pPr algn="ctr"/>
            <a:r>
              <a:rPr lang="ru-RU" b="1" i="1" dirty="0" smtClean="0"/>
              <a:t>Азарова С.И. и др.</a:t>
            </a:r>
            <a:endParaRPr lang="en-US" b="1" i="1" dirty="0" smtClean="0"/>
          </a:p>
          <a:p>
            <a:pPr algn="ctr"/>
            <a:r>
              <a:rPr lang="ru-RU" b="1" i="1" dirty="0" smtClean="0"/>
              <a:t>«Титул» 2011г.</a:t>
            </a:r>
          </a:p>
          <a:p>
            <a:pPr algn="ctr"/>
            <a:r>
              <a:rPr lang="ru-RU" b="1" i="1" dirty="0" smtClean="0"/>
              <a:t>4 класс</a:t>
            </a:r>
            <a:endParaRPr lang="ru-RU" b="1" i="1" dirty="0"/>
          </a:p>
        </p:txBody>
      </p:sp>
      <p:pic>
        <p:nvPicPr>
          <p:cNvPr id="8" name="082_-_Unit_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425846" y="4046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6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"/>
    </mc:Choice>
    <mc:Fallback xmlns="">
      <p:transition spd="slow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7824" b="9018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790819"/>
            <a:ext cx="5688632" cy="4843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Елена\Desktop\zvezdia-5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63129"/>
            <a:ext cx="4248472" cy="97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лена\Desktop\zvezdia-55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8658" y="1665978"/>
            <a:ext cx="1146175" cy="99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711871"/>
            <a:ext cx="30043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Once upon a time, 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Once upon a time,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8083" y="836712"/>
            <a:ext cx="30932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There lived a witch,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There lived a witch,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2636912"/>
            <a:ext cx="28489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An ugly old witch.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An ugly old witch.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1" name="Picture 4" descr="C:\Users\Елена\Desktop\zvezdia-55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4833" y="4653136"/>
            <a:ext cx="1146175" cy="99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98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0"/>
    </mc:Choice>
    <mc:Fallback xmlns="">
      <p:transition spd="slow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3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3211697"/>
            <a:ext cx="2872530" cy="312127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1647" y="431666"/>
            <a:ext cx="311399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Where did she live?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Where did she live?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521451"/>
            <a:ext cx="31101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She lived in a hut,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A small dancing hut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1705747"/>
            <a:ext cx="29555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Deep in the forest.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Deep in the forest.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88117">
            <a:off x="5362544" y="4892304"/>
            <a:ext cx="1368152" cy="1010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Елена\Desktop\507.gif"/>
          <p:cNvPicPr>
            <a:picLocks noChangeAspect="1" noChangeArrowheads="1" noCrop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1362" y="1821669"/>
            <a:ext cx="1744534" cy="138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1362" y="5397453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Елена\Desktop\826010740.gif"/>
          <p:cNvPicPr>
            <a:picLocks noChangeAspect="1" noChangeArrowheads="1" noCrop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3867" y="2681057"/>
            <a:ext cx="2084858" cy="149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91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53868" b="61377"/>
          <a:stretch/>
        </p:blipFill>
        <p:spPr bwMode="auto">
          <a:xfrm>
            <a:off x="0" y="0"/>
            <a:ext cx="9159304" cy="686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8027" y="2418711"/>
            <a:ext cx="4464496" cy="29446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15535" y="3600018"/>
            <a:ext cx="34738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With mice and rats,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With spiders and cats.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12508" y="4758068"/>
            <a:ext cx="36200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Her friend was a ghost.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She loved him most.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5895301"/>
            <a:ext cx="1794520" cy="102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708068"/>
            <a:ext cx="1998382" cy="1128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5984140"/>
            <a:ext cx="1273324" cy="81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6040467"/>
            <a:ext cx="1722004" cy="81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70" t="6164" r="3546"/>
          <a:stretch/>
        </p:blipFill>
        <p:spPr bwMode="auto">
          <a:xfrm>
            <a:off x="5940152" y="315673"/>
            <a:ext cx="2867359" cy="2367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C:\Users\Елена\Desktop\374992053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429" y="4895284"/>
            <a:ext cx="916682" cy="200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729302"/>
            <a:ext cx="2469676" cy="181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267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16545 -0.18889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-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7824" b="9018"/>
          <a:stretch/>
        </p:blipFill>
        <p:spPr bwMode="auto">
          <a:xfrm>
            <a:off x="-20525" y="0"/>
            <a:ext cx="91717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8229600" cy="1143000"/>
          </a:xfrm>
        </p:spPr>
        <p:txBody>
          <a:bodyPr/>
          <a:lstStyle/>
          <a:p>
            <a:r>
              <a:rPr lang="en-US" dirty="0" smtClean="0"/>
              <a:t>Resources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421580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s16.radikal.ru/i191/0912/2c/680b6141b5ed.png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770912"/>
            <a:ext cx="91085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img0.liveinternet.ru/images/attach/b/3/4/216/4216689_1191788721_2314577.jpg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152003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http://www.clipartpal.com/_</a:t>
            </a:r>
            <a:r>
              <a:rPr lang="en-US" dirty="0" smtClean="0">
                <a:hlinkClick r:id="rId5"/>
              </a:rPr>
              <a:t>thumbs/pd/holiday/halloween/cat_moon.png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924673"/>
            <a:ext cx="9080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img1.123freevectors.com/wp-content/uploads/animals_big/075_black-cat-vector-l.png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294005"/>
            <a:ext cx="9080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http://pictures.ucoz.ru/_</a:t>
            </a:r>
            <a:r>
              <a:rPr lang="en-US" dirty="0" smtClean="0">
                <a:hlinkClick r:id="rId7"/>
              </a:rPr>
              <a:t>ph/2/2/374992053.gif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3663337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www.dejurka.ru/wp-content/uploads/2010/10/image107.png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4038168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zooclub.ru/attach/fotogal/anima/507.gif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-1" y="4407500"/>
            <a:ext cx="3142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i1.tutcen.net/s/stupa.jpg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271" y="4810920"/>
            <a:ext cx="7678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www.deseretnews.com/photos/midres/4187116.jpg</a:t>
            </a:r>
            <a:endParaRPr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2550592"/>
            <a:ext cx="7685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www.ivanivanich.ru/img/disc19/5_catalog.gif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1124744"/>
            <a:ext cx="5552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УМК «</a:t>
            </a:r>
            <a:r>
              <a:rPr lang="en-US" dirty="0" smtClean="0">
                <a:solidFill>
                  <a:schemeClr val="tx2"/>
                </a:solidFill>
              </a:rPr>
              <a:t>Millie</a:t>
            </a:r>
            <a:r>
              <a:rPr lang="ru-RU" dirty="0" smtClean="0">
                <a:solidFill>
                  <a:schemeClr val="tx2"/>
                </a:solidFill>
              </a:rPr>
              <a:t>»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Азарова С.И. и др.</a:t>
            </a:r>
            <a:r>
              <a:rPr lang="en-US" dirty="0" smtClean="0">
                <a:solidFill>
                  <a:schemeClr val="tx2"/>
                </a:solidFill>
              </a:rPr>
              <a:t> 4 </a:t>
            </a:r>
            <a:r>
              <a:rPr lang="ru-RU" dirty="0" smtClean="0">
                <a:solidFill>
                  <a:schemeClr val="tx2"/>
                </a:solidFill>
              </a:rPr>
              <a:t>класс, «Титул» 2011г.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-1" y="5187182"/>
            <a:ext cx="9043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www.grafamania.net/uploads/posts/2009-01/1232610820_bezimeni-1.jpg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1" y="5556514"/>
            <a:ext cx="4319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4"/>
              </a:rPr>
              <a:t>http://</a:t>
            </a:r>
            <a:r>
              <a:rPr lang="en-US" dirty="0" smtClean="0">
                <a:hlinkClick r:id="rId14"/>
              </a:rPr>
              <a:t>smayli.ru/data/smiles/zvezdia-554.gif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-20525" y="5951776"/>
            <a:ext cx="5508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5"/>
              </a:rPr>
              <a:t>http://</a:t>
            </a:r>
            <a:r>
              <a:rPr lang="en-US" dirty="0" smtClean="0">
                <a:hlinkClick r:id="rId15"/>
              </a:rPr>
              <a:t>smayli.ru/data/smiles/zvezdia-551.gif</a:t>
            </a:r>
            <a:endParaRPr lang="ru-RU" dirty="0"/>
          </a:p>
        </p:txBody>
      </p: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404664"/>
            <a:ext cx="1445821" cy="9536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35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7824" b="9018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16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Resources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" y="2820547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mmcentr.ru/blog/uploads/2010/mouse.jpg</a:t>
            </a:r>
            <a:r>
              <a:rPr lang="ru-RU" dirty="0" smtClean="0"/>
              <a:t> </a:t>
            </a:r>
          </a:p>
          <a:p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" y="1558533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elementy.ru/images/news/mouse_c57bl-6j_600.jpg</a:t>
            </a:r>
            <a:r>
              <a:rPr lang="ru-RU" dirty="0" smtClean="0"/>
              <a:t> </a:t>
            </a:r>
          </a:p>
          <a:p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" y="1995832"/>
            <a:ext cx="8022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www.cbsnews.com/i/tim/2011/03/24/mice-000004383983_620x350.jpg</a:t>
            </a:r>
            <a:r>
              <a:rPr lang="ru-RU" dirty="0" smtClean="0"/>
              <a:t> </a:t>
            </a:r>
          </a:p>
          <a:p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" y="2420888"/>
            <a:ext cx="8928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www.etotupo.ru/uploads/posts/2011-09/1315420430_mouse.jpg</a:t>
            </a:r>
            <a:r>
              <a:rPr lang="ru-RU" dirty="0" smtClean="0"/>
              <a:t> </a:t>
            </a:r>
          </a:p>
          <a:p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1107335"/>
            <a:ext cx="6830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www.dkataev.ru/colour-drawing/scared-ghost.jpg</a:t>
            </a:r>
            <a:r>
              <a:rPr lang="ru-RU" dirty="0" smtClean="0"/>
              <a:t> </a:t>
            </a:r>
          </a:p>
          <a:p>
            <a:endParaRPr lang="en-US" dirty="0"/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404664"/>
            <a:ext cx="1445821" cy="9536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" y="3144038"/>
            <a:ext cx="8022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http://animated-images.su/_</a:t>
            </a:r>
            <a:r>
              <a:rPr lang="en-US" dirty="0" smtClean="0">
                <a:hlinkClick r:id="rId9"/>
              </a:rPr>
              <a:t>ph/20/2/826010740.gif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79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</TotalTime>
  <Words>205</Words>
  <Application>Microsoft Office PowerPoint</Application>
  <PresentationFormat>Экран (4:3)</PresentationFormat>
  <Paragraphs>49</Paragraphs>
  <Slides>6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Once upon a time</vt:lpstr>
      <vt:lpstr>Презентация PowerPoint</vt:lpstr>
      <vt:lpstr>Презентация PowerPoint</vt:lpstr>
      <vt:lpstr>Презентация PowerPoint</vt:lpstr>
      <vt:lpstr>Resources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156</cp:revision>
  <dcterms:created xsi:type="dcterms:W3CDTF">2012-01-27T14:36:32Z</dcterms:created>
  <dcterms:modified xsi:type="dcterms:W3CDTF">2012-02-06T13:55:08Z</dcterms:modified>
</cp:coreProperties>
</file>